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0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65" r:id="rId1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33" autoAdjust="0"/>
    <p:restoredTop sz="96281"/>
  </p:normalViewPr>
  <p:slideViewPr>
    <p:cSldViewPr snapToGrid="0" snapToObjects="1">
      <p:cViewPr varScale="1">
        <p:scale>
          <a:sx n="159" d="100"/>
          <a:sy n="159" d="100"/>
        </p:scale>
        <p:origin x="20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73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89985FF-E021-B04A-A8BB-3E16081EFE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589002B-AC20-5748-AE9B-87400EEADE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287DB1-ABE3-9E4A-8996-E8AFDE1EF9B8}" type="datetimeFigureOut">
              <a:rPr kumimoji="1" lang="ko-Kore-KR" altLang="en-US" smtClean="0"/>
              <a:t>1/31/24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7D6B2E-0A80-2F48-A641-7612DA3DE0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6767F1-2B17-094F-9FE0-1755A88082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CD824-5577-F540-80D9-B0C59C924C7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956722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EED7E-5F4B-4239-94C9-5FBF05B356B3}" type="datetimeFigureOut">
              <a:rPr lang="ko-KR" altLang="en-US" smtClean="0"/>
              <a:t>2024. 1. 31.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004D9-E339-4106-8E48-D3FE083B7C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902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8E48D2-C583-3E4A-83F1-F6E4ADCAC39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15290" y="2157412"/>
            <a:ext cx="11361420" cy="935037"/>
          </a:xfrm>
          <a:prstGeom prst="rect">
            <a:avLst/>
          </a:prstGeom>
        </p:spPr>
        <p:txBody>
          <a:bodyPr anchor="b"/>
          <a:lstStyle>
            <a:lvl1pPr algn="ctr"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en-US" altLang="ko-Kore-KR" dirty="0"/>
              <a:t>Title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13933C-7FFE-DA44-8E94-F9F3206680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15290" y="3964307"/>
            <a:ext cx="11361420" cy="6629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ko-KR" dirty="0"/>
              <a:t>Your name</a:t>
            </a:r>
            <a:endParaRPr kumimoji="1" lang="ko-Kore-KR" altLang="en-US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94CE7C99-C261-464D-A20E-98568CF340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925" y="5137786"/>
            <a:ext cx="11360150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ko-KR" dirty="0"/>
              <a:t>Presentation Date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59243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AE785E-923E-944A-A247-EE2B062214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200" y="313256"/>
            <a:ext cx="11544300" cy="640715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en-US" altLang="ko-KR" dirty="0"/>
              <a:t>Title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9ABE47-3C4E-7648-97BF-EB1D9017D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064635"/>
            <a:ext cx="11544300" cy="5260949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itchFamily="2" charset="2"/>
              <a:buChar char="q"/>
              <a:tabLst>
                <a:tab pos="1949450" algn="l"/>
              </a:tabLst>
              <a:defRPr sz="2800" b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indent="-457200">
              <a:buFont typeface="+mj-lt"/>
              <a:buAutoNum type="arabicPeriod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371600" indent="-457200">
              <a:buFont typeface="+mj-lt"/>
              <a:buAutoNum type="alphaLcParenR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25A05584-D269-E84B-8316-10FAD8FA3E4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709659" y="0"/>
            <a:ext cx="3482341" cy="365125"/>
          </a:xfrm>
          <a:prstGeom prst="rect">
            <a:avLst/>
          </a:prstGeom>
        </p:spPr>
        <p:txBody>
          <a:bodyPr/>
          <a:lstStyle>
            <a:lvl1pPr marL="0" indent="0" algn="r">
              <a:buFont typeface="+mj-lt"/>
              <a:buNone/>
              <a:defRPr sz="18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71550" indent="-514350">
              <a:buFont typeface="+mj-lt"/>
              <a:buAutoNum type="romanUcPeriod"/>
              <a:defRPr/>
            </a:lvl2pPr>
            <a:lvl3pPr marL="1428750" indent="-514350">
              <a:buFont typeface="+mj-lt"/>
              <a:buAutoNum type="romanUcPeriod"/>
              <a:defRPr/>
            </a:lvl3pPr>
            <a:lvl4pPr marL="1771650" indent="-400050">
              <a:buFont typeface="+mj-lt"/>
              <a:buAutoNum type="romanUcPeriod"/>
              <a:defRPr/>
            </a:lvl4pPr>
            <a:lvl5pPr marL="2228850" indent="-400050">
              <a:buFont typeface="+mj-lt"/>
              <a:buAutoNum type="romanUcPeriod"/>
              <a:defRPr/>
            </a:lvl5pPr>
          </a:lstStyle>
          <a:p>
            <a:pPr lvl="0"/>
            <a:r>
              <a:rPr kumimoji="1" lang="en-US" altLang="ko-KR" dirty="0"/>
              <a:t>Click to edit Master subtitle</a:t>
            </a:r>
            <a:endParaRPr kumimoji="1" lang="ko-Kore-KR" altLang="en-US" dirty="0"/>
          </a:p>
        </p:txBody>
      </p:sp>
      <p:cxnSp>
        <p:nvCxnSpPr>
          <p:cNvPr id="17" name="Straight Connector 3">
            <a:extLst>
              <a:ext uri="{FF2B5EF4-FFF2-40B4-BE49-F238E27FC236}">
                <a16:creationId xmlns:a16="http://schemas.microsoft.com/office/drawing/2014/main" id="{2889DF3D-E5CF-DD41-9677-F2AE303B18FD}"/>
              </a:ext>
            </a:extLst>
          </p:cNvPr>
          <p:cNvCxnSpPr/>
          <p:nvPr userDrawn="1"/>
        </p:nvCxnSpPr>
        <p:spPr>
          <a:xfrm>
            <a:off x="330200" y="958430"/>
            <a:ext cx="115443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3">
            <a:extLst>
              <a:ext uri="{FF2B5EF4-FFF2-40B4-BE49-F238E27FC236}">
                <a16:creationId xmlns:a16="http://schemas.microsoft.com/office/drawing/2014/main" id="{7BE48CBF-1FC2-E940-8312-ADBD1F356E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289" y="6402234"/>
            <a:ext cx="1386711" cy="4557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176F49-1E4C-4EBC-B3CC-0B2B85E61F89}"/>
              </a:ext>
            </a:extLst>
          </p:cNvPr>
          <p:cNvSpPr txBox="1"/>
          <p:nvPr userDrawn="1"/>
        </p:nvSpPr>
        <p:spPr>
          <a:xfrm>
            <a:off x="5231476" y="6541722"/>
            <a:ext cx="1729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985BF12-C976-4583-9E71-54A8E4CDB0D9}" type="slidenum">
              <a:rPr lang="en-US" altLang="ko-KR" sz="1200" b="1" i="0" smtClean="0"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r>
              <a:rPr lang="en-US" altLang="ko-KR" sz="1200" b="1" i="0" dirty="0">
                <a:latin typeface="Arial" panose="020B0604020202020204" pitchFamily="34" charset="0"/>
                <a:cs typeface="Arial" panose="020B0604020202020204" pitchFamily="34" charset="0"/>
              </a:rPr>
              <a:t> / 30</a:t>
            </a:r>
            <a:endParaRPr lang="ko-KR" altLang="en-US" sz="1200" b="1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47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6783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A13E3-EA25-2244-9FB1-D9A0A90D2B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en-US" dirty="0"/>
              <a:t>Lab2 Simple DMA FPGA Test</a:t>
            </a:r>
            <a:endParaRPr kumimoji="1" lang="ko-Kore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7EC3D8-CDF3-6E41-8FF3-1BA544373D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290" y="3783647"/>
            <a:ext cx="11361420" cy="662940"/>
          </a:xfrm>
        </p:spPr>
        <p:txBody>
          <a:bodyPr/>
          <a:lstStyle/>
          <a:p>
            <a:r>
              <a:rPr kumimoji="1" lang="en-US" altLang="ko-Kore-KR" sz="3600" dirty="0" err="1"/>
              <a:t>Mintaek</a:t>
            </a:r>
            <a:r>
              <a:rPr kumimoji="1" lang="en-US" altLang="ko-Kore-KR" sz="3600" dirty="0"/>
              <a:t> Lim</a:t>
            </a:r>
            <a:endParaRPr kumimoji="1" lang="ko-Kore-KR" altLang="en-US" sz="3600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D71CD4A0-B963-DA43-8DD9-F68BC6645D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ore-KR" dirty="0"/>
              <a:t>2024.01.31</a:t>
            </a:r>
            <a:endParaRPr lang="ko-Kore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9BC1130-8475-5A48-98D5-707755FBA009}"/>
              </a:ext>
            </a:extLst>
          </p:cNvPr>
          <p:cNvGrpSpPr/>
          <p:nvPr/>
        </p:nvGrpSpPr>
        <p:grpSpPr>
          <a:xfrm>
            <a:off x="3912300" y="5906786"/>
            <a:ext cx="4367401" cy="713765"/>
            <a:chOff x="3890774" y="5906786"/>
            <a:chExt cx="4367401" cy="713765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C2116DB9-5E1D-B04E-BF05-E3485C244F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0774" y="5989348"/>
              <a:ext cx="1975105" cy="548640"/>
            </a:xfrm>
            <a:prstGeom prst="rect">
              <a:avLst/>
            </a:prstGeom>
          </p:spPr>
        </p:pic>
        <p:pic>
          <p:nvPicPr>
            <p:cNvPr id="7" name="그림 3">
              <a:extLst>
                <a:ext uri="{FF2B5EF4-FFF2-40B4-BE49-F238E27FC236}">
                  <a16:creationId xmlns:a16="http://schemas.microsoft.com/office/drawing/2014/main" id="{4703B859-F2C8-7E4B-BF07-5FDDE08A35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6475" y="5906786"/>
              <a:ext cx="2171700" cy="7137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58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91CAD-2957-4710-95B1-315474F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Result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855757-68C4-EBAE-BF75-3A83E3DF7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152" t="28075" r="28075" b="39152"/>
          <a:stretch/>
        </p:blipFill>
        <p:spPr>
          <a:xfrm>
            <a:off x="1714502" y="2376850"/>
            <a:ext cx="3313210" cy="331320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0B0DF02-F368-0466-9B86-6F37E94A82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12" t="33067" r="33067" b="43712"/>
          <a:stretch/>
        </p:blipFill>
        <p:spPr>
          <a:xfrm>
            <a:off x="7164290" y="2376849"/>
            <a:ext cx="3311999" cy="33119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C4F83CA-8789-A427-EF0F-4F0FDF430704}"/>
              </a:ext>
            </a:extLst>
          </p:cNvPr>
          <p:cNvSpPr txBox="1"/>
          <p:nvPr/>
        </p:nvSpPr>
        <p:spPr>
          <a:xfrm>
            <a:off x="609600" y="58365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./</a:t>
            </a:r>
            <a:r>
              <a:rPr lang="ko-KR" altLang="en-US" dirty="0" err="1"/>
              <a:t>reg_rw</a:t>
            </a:r>
            <a:r>
              <a:rPr lang="ko-KR" altLang="en-US" dirty="0"/>
              <a:t> /</a:t>
            </a:r>
            <a:r>
              <a:rPr lang="ko-KR" altLang="en-US" dirty="0" err="1"/>
              <a:t>dev</a:t>
            </a:r>
            <a:r>
              <a:rPr lang="ko-KR" altLang="en-US" dirty="0"/>
              <a:t>/xdma0_user 0x0000000c </a:t>
            </a:r>
            <a:r>
              <a:rPr lang="ko-KR" altLang="en-US" dirty="0" err="1"/>
              <a:t>w</a:t>
            </a:r>
            <a:r>
              <a:rPr lang="ko-KR" altLang="en-US" dirty="0"/>
              <a:t> 0x00000001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412B9F-F2FA-6112-C8C9-47F1A836ACAB}"/>
              </a:ext>
            </a:extLst>
          </p:cNvPr>
          <p:cNvSpPr txBox="1"/>
          <p:nvPr/>
        </p:nvSpPr>
        <p:spPr>
          <a:xfrm>
            <a:off x="6246914" y="583656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./</a:t>
            </a:r>
            <a:r>
              <a:rPr lang="ko-KR" altLang="en-US" dirty="0" err="1"/>
              <a:t>reg_rw</a:t>
            </a:r>
            <a:r>
              <a:rPr lang="ko-KR" altLang="en-US" dirty="0"/>
              <a:t> /</a:t>
            </a:r>
            <a:r>
              <a:rPr lang="ko-KR" altLang="en-US" dirty="0" err="1"/>
              <a:t>dev</a:t>
            </a:r>
            <a:r>
              <a:rPr lang="ko-KR" altLang="en-US" dirty="0"/>
              <a:t>/xdma0_user 0x0000000c </a:t>
            </a:r>
            <a:r>
              <a:rPr lang="ko-KR" altLang="en-US" dirty="0" err="1"/>
              <a:t>w</a:t>
            </a:r>
            <a:r>
              <a:rPr lang="ko-KR" altLang="en-US" dirty="0"/>
              <a:t> 0x00000002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37C7C5-4F51-F6E7-6EFA-43FAD99918D8}"/>
              </a:ext>
            </a:extLst>
          </p:cNvPr>
          <p:cNvSpPr txBox="1"/>
          <p:nvPr/>
        </p:nvSpPr>
        <p:spPr>
          <a:xfrm>
            <a:off x="2590800" y="1859793"/>
            <a:ext cx="1562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 err="1"/>
              <a:t>mode_reg</a:t>
            </a:r>
            <a:r>
              <a:rPr lang="en-US" altLang="ko-KR" dirty="0"/>
              <a:t> = 1</a:t>
            </a:r>
            <a:r>
              <a:rPr lang="ko-KR" altLang="en-US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EB9482-0FDF-220F-3A30-27127F61454A}"/>
              </a:ext>
            </a:extLst>
          </p:cNvPr>
          <p:cNvSpPr txBox="1"/>
          <p:nvPr/>
        </p:nvSpPr>
        <p:spPr>
          <a:xfrm>
            <a:off x="8039239" y="1859793"/>
            <a:ext cx="1562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 err="1"/>
              <a:t>mode_reg</a:t>
            </a:r>
            <a:r>
              <a:rPr lang="en-US" altLang="ko-KR" dirty="0"/>
              <a:t> = 2</a:t>
            </a:r>
            <a:r>
              <a:rPr lang="ko-KR" altLang="en-US" dirty="0"/>
              <a:t> 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69ADAF5-605C-F08F-7345-ECCDB02A250C}"/>
              </a:ext>
            </a:extLst>
          </p:cNvPr>
          <p:cNvSpPr/>
          <p:nvPr/>
        </p:nvSpPr>
        <p:spPr>
          <a:xfrm>
            <a:off x="3571542" y="4032845"/>
            <a:ext cx="268940" cy="519951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3612A75-2A67-BB40-3974-C9A31300EDFD}"/>
              </a:ext>
            </a:extLst>
          </p:cNvPr>
          <p:cNvSpPr/>
          <p:nvPr/>
        </p:nvSpPr>
        <p:spPr>
          <a:xfrm>
            <a:off x="9034584" y="4050651"/>
            <a:ext cx="213437" cy="412645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E318D5B-8F58-B72C-26A3-A18E9EE3E204}"/>
              </a:ext>
            </a:extLst>
          </p:cNvPr>
          <p:cNvSpPr/>
          <p:nvPr/>
        </p:nvSpPr>
        <p:spPr>
          <a:xfrm>
            <a:off x="9295709" y="4056292"/>
            <a:ext cx="213437" cy="412645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8241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04660-ECD8-4D16-AA6C-5862C088C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2921000"/>
            <a:ext cx="11544300" cy="1016000"/>
          </a:xfrm>
        </p:spPr>
        <p:txBody>
          <a:bodyPr/>
          <a:lstStyle/>
          <a:p>
            <a:pPr marL="0" indent="0" algn="ctr">
              <a:buNone/>
            </a:pPr>
            <a:r>
              <a:rPr lang="en-US" sz="3200" dirty="0"/>
              <a:t>Thank you and QA!</a:t>
            </a:r>
          </a:p>
        </p:txBody>
      </p:sp>
    </p:spTree>
    <p:extLst>
      <p:ext uri="{BB962C8B-B14F-4D97-AF65-F5344CB8AC3E}">
        <p14:creationId xmlns:p14="http://schemas.microsoft.com/office/powerpoint/2010/main" val="3496965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91CAD-2957-4710-95B1-315474F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Outline</a:t>
            </a:r>
            <a:endParaRPr lang="ko-KR" alt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C0EB18A-5A1B-4D8A-A115-7B89B2DD8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 Result</a:t>
            </a:r>
          </a:p>
          <a:p>
            <a:r>
              <a:rPr kumimoji="1" lang="en-US" altLang="ko-KR" dirty="0"/>
              <a:t> Errors </a:t>
            </a:r>
          </a:p>
          <a:p>
            <a:r>
              <a:rPr kumimoji="1" lang="en-US" altLang="ko-Kore-KR" dirty="0"/>
              <a:t> QA</a:t>
            </a:r>
          </a:p>
        </p:txBody>
      </p:sp>
    </p:spTree>
    <p:extLst>
      <p:ext uri="{BB962C8B-B14F-4D97-AF65-F5344CB8AC3E}">
        <p14:creationId xmlns:p14="http://schemas.microsoft.com/office/powerpoint/2010/main" val="3858701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91CAD-2957-4710-95B1-315474F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Result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855757-68C4-EBAE-BF75-3A83E3DF7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152" t="28075" r="28075" b="39152"/>
          <a:stretch/>
        </p:blipFill>
        <p:spPr>
          <a:xfrm>
            <a:off x="1714502" y="2376850"/>
            <a:ext cx="3313210" cy="331320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0B0DF02-F368-0466-9B86-6F37E94A82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12" t="33067" r="33067" b="43712"/>
          <a:stretch/>
        </p:blipFill>
        <p:spPr>
          <a:xfrm>
            <a:off x="7164290" y="2376849"/>
            <a:ext cx="3311999" cy="33119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C4F83CA-8789-A427-EF0F-4F0FDF430704}"/>
              </a:ext>
            </a:extLst>
          </p:cNvPr>
          <p:cNvSpPr txBox="1"/>
          <p:nvPr/>
        </p:nvSpPr>
        <p:spPr>
          <a:xfrm>
            <a:off x="609600" y="58365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./</a:t>
            </a:r>
            <a:r>
              <a:rPr lang="ko-KR" altLang="en-US" dirty="0" err="1"/>
              <a:t>reg_rw</a:t>
            </a:r>
            <a:r>
              <a:rPr lang="ko-KR" altLang="en-US" dirty="0"/>
              <a:t> /</a:t>
            </a:r>
            <a:r>
              <a:rPr lang="ko-KR" altLang="en-US" dirty="0" err="1"/>
              <a:t>dev</a:t>
            </a:r>
            <a:r>
              <a:rPr lang="ko-KR" altLang="en-US" dirty="0"/>
              <a:t>/xdma0_user 0x0000000c </a:t>
            </a:r>
            <a:r>
              <a:rPr lang="ko-KR" altLang="en-US" dirty="0" err="1"/>
              <a:t>w</a:t>
            </a:r>
            <a:r>
              <a:rPr lang="ko-KR" altLang="en-US" dirty="0"/>
              <a:t> 0x00000001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412B9F-F2FA-6112-C8C9-47F1A836ACAB}"/>
              </a:ext>
            </a:extLst>
          </p:cNvPr>
          <p:cNvSpPr txBox="1"/>
          <p:nvPr/>
        </p:nvSpPr>
        <p:spPr>
          <a:xfrm>
            <a:off x="6246914" y="583656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./</a:t>
            </a:r>
            <a:r>
              <a:rPr lang="ko-KR" altLang="en-US" dirty="0" err="1"/>
              <a:t>reg_rw</a:t>
            </a:r>
            <a:r>
              <a:rPr lang="ko-KR" altLang="en-US" dirty="0"/>
              <a:t> /</a:t>
            </a:r>
            <a:r>
              <a:rPr lang="ko-KR" altLang="en-US" dirty="0" err="1"/>
              <a:t>dev</a:t>
            </a:r>
            <a:r>
              <a:rPr lang="ko-KR" altLang="en-US" dirty="0"/>
              <a:t>/xdma0_user 0x0000000c </a:t>
            </a:r>
            <a:r>
              <a:rPr lang="ko-KR" altLang="en-US" dirty="0" err="1"/>
              <a:t>w</a:t>
            </a:r>
            <a:r>
              <a:rPr lang="ko-KR" altLang="en-US" dirty="0"/>
              <a:t> 0x00000002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37C7C5-4F51-F6E7-6EFA-43FAD99918D8}"/>
              </a:ext>
            </a:extLst>
          </p:cNvPr>
          <p:cNvSpPr txBox="1"/>
          <p:nvPr/>
        </p:nvSpPr>
        <p:spPr>
          <a:xfrm>
            <a:off x="2590800" y="1859793"/>
            <a:ext cx="1562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 err="1"/>
              <a:t>mode_reg</a:t>
            </a:r>
            <a:r>
              <a:rPr lang="en-US" altLang="ko-KR" dirty="0"/>
              <a:t> = 1</a:t>
            </a:r>
            <a:r>
              <a:rPr lang="ko-KR" altLang="en-US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EB9482-0FDF-220F-3A30-27127F61454A}"/>
              </a:ext>
            </a:extLst>
          </p:cNvPr>
          <p:cNvSpPr txBox="1"/>
          <p:nvPr/>
        </p:nvSpPr>
        <p:spPr>
          <a:xfrm>
            <a:off x="8039239" y="1859793"/>
            <a:ext cx="1562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 err="1"/>
              <a:t>mode_reg</a:t>
            </a:r>
            <a:r>
              <a:rPr lang="en-US" altLang="ko-KR" dirty="0"/>
              <a:t> = 2</a:t>
            </a:r>
            <a:r>
              <a:rPr lang="ko-KR" altLang="en-US" dirty="0"/>
              <a:t> 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69ADAF5-605C-F08F-7345-ECCDB02A250C}"/>
              </a:ext>
            </a:extLst>
          </p:cNvPr>
          <p:cNvSpPr/>
          <p:nvPr/>
        </p:nvSpPr>
        <p:spPr>
          <a:xfrm>
            <a:off x="3571542" y="4032845"/>
            <a:ext cx="268940" cy="519951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3612A75-2A67-BB40-3974-C9A31300EDFD}"/>
              </a:ext>
            </a:extLst>
          </p:cNvPr>
          <p:cNvSpPr/>
          <p:nvPr/>
        </p:nvSpPr>
        <p:spPr>
          <a:xfrm>
            <a:off x="9034584" y="4050651"/>
            <a:ext cx="213437" cy="412645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E318D5B-8F58-B72C-26A3-A18E9EE3E204}"/>
              </a:ext>
            </a:extLst>
          </p:cNvPr>
          <p:cNvSpPr/>
          <p:nvPr/>
        </p:nvSpPr>
        <p:spPr>
          <a:xfrm>
            <a:off x="9295709" y="4056292"/>
            <a:ext cx="213437" cy="412645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9711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>
            <a:extLst>
              <a:ext uri="{FF2B5EF4-FFF2-40B4-BE49-F238E27FC236}">
                <a16:creationId xmlns:a16="http://schemas.microsoft.com/office/drawing/2014/main" id="{99FC4884-C7C9-182D-8D63-8089AB46D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54" y="4591567"/>
            <a:ext cx="11006233" cy="178075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C591CAD-2957-4710-95B1-315474F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Errors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FFAF8E-CD16-AF8C-4AC1-3992021F7846}"/>
              </a:ext>
            </a:extLst>
          </p:cNvPr>
          <p:cNvSpPr txBox="1"/>
          <p:nvPr/>
        </p:nvSpPr>
        <p:spPr>
          <a:xfrm>
            <a:off x="695554" y="2766879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E96DB46-9FFA-3F24-FBAC-B28C243C3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54" y="1211759"/>
            <a:ext cx="7856854" cy="19244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9538B2A-D445-16F4-03C8-F21087825312}"/>
              </a:ext>
            </a:extLst>
          </p:cNvPr>
          <p:cNvSpPr txBox="1"/>
          <p:nvPr/>
        </p:nvSpPr>
        <p:spPr>
          <a:xfrm>
            <a:off x="325164" y="1184630"/>
            <a:ext cx="370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✅</a:t>
            </a:r>
            <a:endParaRPr lang="ko-KR" alt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AAC82B-B435-BA81-FECC-1B948733B958}"/>
              </a:ext>
            </a:extLst>
          </p:cNvPr>
          <p:cNvSpPr txBox="1"/>
          <p:nvPr/>
        </p:nvSpPr>
        <p:spPr>
          <a:xfrm>
            <a:off x="325164" y="1394337"/>
            <a:ext cx="370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✅</a:t>
            </a:r>
            <a:endParaRPr lang="ko-KR" altLang="en-US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89B810-1920-30FB-7A87-A0B474380DA5}"/>
              </a:ext>
            </a:extLst>
          </p:cNvPr>
          <p:cNvSpPr txBox="1"/>
          <p:nvPr/>
        </p:nvSpPr>
        <p:spPr>
          <a:xfrm>
            <a:off x="325164" y="1604075"/>
            <a:ext cx="370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✅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BA6A0C-00F0-3FCA-05E8-33AC4FA69ED8}"/>
              </a:ext>
            </a:extLst>
          </p:cNvPr>
          <p:cNvSpPr txBox="1"/>
          <p:nvPr/>
        </p:nvSpPr>
        <p:spPr>
          <a:xfrm>
            <a:off x="325164" y="1817435"/>
            <a:ext cx="370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✅</a:t>
            </a:r>
            <a:endParaRPr lang="ko-KR" altLang="en-US" sz="1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ADBD03-477F-D855-866B-1592750CF703}"/>
              </a:ext>
            </a:extLst>
          </p:cNvPr>
          <p:cNvSpPr txBox="1"/>
          <p:nvPr/>
        </p:nvSpPr>
        <p:spPr>
          <a:xfrm>
            <a:off x="325164" y="2236535"/>
            <a:ext cx="370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✅</a:t>
            </a:r>
            <a:endParaRPr lang="ko-KR" alt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B4492E-EB35-9F0A-AA39-562D5948BD96}"/>
              </a:ext>
            </a:extLst>
          </p:cNvPr>
          <p:cNvSpPr txBox="1"/>
          <p:nvPr/>
        </p:nvSpPr>
        <p:spPr>
          <a:xfrm>
            <a:off x="325164" y="2640395"/>
            <a:ext cx="370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✅</a:t>
            </a:r>
            <a:endParaRPr lang="ko-KR" alt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47CBF1-1F0C-1A9C-7CC0-E66D2BE5F8EE}"/>
              </a:ext>
            </a:extLst>
          </p:cNvPr>
          <p:cNvSpPr txBox="1"/>
          <p:nvPr/>
        </p:nvSpPr>
        <p:spPr>
          <a:xfrm>
            <a:off x="325164" y="2862963"/>
            <a:ext cx="370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❌</a:t>
            </a:r>
            <a:endParaRPr lang="ko-KR" altLang="en-US" sz="1600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2BDFC2A-D544-FB91-CBCC-F1F92830E0D6}"/>
              </a:ext>
            </a:extLst>
          </p:cNvPr>
          <p:cNvGrpSpPr/>
          <p:nvPr/>
        </p:nvGrpSpPr>
        <p:grpSpPr>
          <a:xfrm>
            <a:off x="695554" y="3207251"/>
            <a:ext cx="10800892" cy="1297234"/>
            <a:chOff x="695554" y="3777522"/>
            <a:chExt cx="10800892" cy="129723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61982B6-2325-862E-F0C4-A0CB5DB5D1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554" y="3777522"/>
              <a:ext cx="10800892" cy="1297234"/>
            </a:xfrm>
            <a:prstGeom prst="rect">
              <a:avLst/>
            </a:prstGeom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65C690D-EC87-CA92-E1EE-5A9A020ED414}"/>
                </a:ext>
              </a:extLst>
            </p:cNvPr>
            <p:cNvSpPr/>
            <p:nvPr/>
          </p:nvSpPr>
          <p:spPr>
            <a:xfrm>
              <a:off x="9370243" y="3978110"/>
              <a:ext cx="2126203" cy="25452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100085DD-983E-84B3-13FF-B4920624D1FB}"/>
                </a:ext>
              </a:extLst>
            </p:cNvPr>
            <p:cNvSpPr/>
            <p:nvPr/>
          </p:nvSpPr>
          <p:spPr>
            <a:xfrm>
              <a:off x="695554" y="4606148"/>
              <a:ext cx="7637741" cy="25452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42DC6FC-048E-1FE5-6254-783511CF1847}"/>
              </a:ext>
            </a:extLst>
          </p:cNvPr>
          <p:cNvSpPr txBox="1"/>
          <p:nvPr/>
        </p:nvSpPr>
        <p:spPr>
          <a:xfrm>
            <a:off x="5638174" y="5322446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module</a:t>
            </a:r>
            <a:r>
              <a:rPr lang="ko-KR" altLang="en-US" sz="2400" dirty="0">
                <a:solidFill>
                  <a:schemeClr val="bg1"/>
                </a:solidFill>
              </a:rPr>
              <a:t>은 있는데 </a:t>
            </a:r>
            <a:r>
              <a:rPr lang="en-US" altLang="ko-KR" sz="2400" dirty="0">
                <a:solidFill>
                  <a:schemeClr val="bg1"/>
                </a:solidFill>
              </a:rPr>
              <a:t>device</a:t>
            </a:r>
            <a:r>
              <a:rPr lang="ko-KR" altLang="en-US" sz="2400" dirty="0">
                <a:solidFill>
                  <a:schemeClr val="bg1"/>
                </a:solidFill>
              </a:rPr>
              <a:t>가 인식이 안된다</a:t>
            </a:r>
            <a:r>
              <a:rPr lang="en-US" altLang="ko-KR" sz="2400" dirty="0">
                <a:solidFill>
                  <a:schemeClr val="bg1"/>
                </a:solidFill>
              </a:rPr>
              <a:t>???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F68E0C3-7185-7558-86C1-DFF074F0BFF0}"/>
              </a:ext>
            </a:extLst>
          </p:cNvPr>
          <p:cNvSpPr/>
          <p:nvPr/>
        </p:nvSpPr>
        <p:spPr>
          <a:xfrm>
            <a:off x="695554" y="6125496"/>
            <a:ext cx="5134976" cy="2307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7893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CD44A097-7F14-54D7-F54D-EBF2F0DE8C52}"/>
              </a:ext>
            </a:extLst>
          </p:cNvPr>
          <p:cNvGrpSpPr/>
          <p:nvPr/>
        </p:nvGrpSpPr>
        <p:grpSpPr>
          <a:xfrm>
            <a:off x="0" y="0"/>
            <a:ext cx="6542573" cy="6863645"/>
            <a:chOff x="0" y="0"/>
            <a:chExt cx="6542573" cy="6863645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3A94496-B8D5-0FE2-8A21-A6B3CE947C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2337"/>
            <a:stretch/>
          </p:blipFill>
          <p:spPr>
            <a:xfrm>
              <a:off x="0" y="0"/>
              <a:ext cx="6542573" cy="2582944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EC74ECB-8590-1E0C-EC71-4CFFA3CBCB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7581"/>
            <a:stretch/>
          </p:blipFill>
          <p:spPr>
            <a:xfrm>
              <a:off x="0" y="2582944"/>
              <a:ext cx="6542573" cy="4280701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3C84607-DAC6-315C-C27E-13D7851A3F5A}"/>
              </a:ext>
            </a:extLst>
          </p:cNvPr>
          <p:cNvSpPr txBox="1"/>
          <p:nvPr/>
        </p:nvSpPr>
        <p:spPr>
          <a:xfrm>
            <a:off x="4894869" y="6488668"/>
            <a:ext cx="15342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load_driver.sh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B985907-C619-1BB1-DF52-77EEAB94B6B1}"/>
              </a:ext>
            </a:extLst>
          </p:cNvPr>
          <p:cNvSpPr/>
          <p:nvPr/>
        </p:nvSpPr>
        <p:spPr>
          <a:xfrm>
            <a:off x="6542573" y="471340"/>
            <a:ext cx="5649427" cy="933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오른쪽 중괄호[R] 15">
            <a:extLst>
              <a:ext uri="{FF2B5EF4-FFF2-40B4-BE49-F238E27FC236}">
                <a16:creationId xmlns:a16="http://schemas.microsoft.com/office/drawing/2014/main" id="{EDD084D2-DAFE-5615-B6FA-2F4FCD16C307}"/>
              </a:ext>
            </a:extLst>
          </p:cNvPr>
          <p:cNvSpPr/>
          <p:nvPr/>
        </p:nvSpPr>
        <p:spPr>
          <a:xfrm>
            <a:off x="3657600" y="282804"/>
            <a:ext cx="263951" cy="848412"/>
          </a:xfrm>
          <a:prstGeom prst="righ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8" name="오른쪽 중괄호[R] 17">
            <a:extLst>
              <a:ext uri="{FF2B5EF4-FFF2-40B4-BE49-F238E27FC236}">
                <a16:creationId xmlns:a16="http://schemas.microsoft.com/office/drawing/2014/main" id="{C0501541-3C53-9676-B4D0-59123591B142}"/>
              </a:ext>
            </a:extLst>
          </p:cNvPr>
          <p:cNvSpPr/>
          <p:nvPr/>
        </p:nvSpPr>
        <p:spPr>
          <a:xfrm>
            <a:off x="2253006" y="1291472"/>
            <a:ext cx="263951" cy="848412"/>
          </a:xfrm>
          <a:prstGeom prst="righ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8B74107-B85D-FFF7-1945-B5AE915DC8A5}"/>
              </a:ext>
            </a:extLst>
          </p:cNvPr>
          <p:cNvCxnSpPr/>
          <p:nvPr/>
        </p:nvCxnSpPr>
        <p:spPr>
          <a:xfrm>
            <a:off x="4119513" y="707010"/>
            <a:ext cx="3035431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3FC54579-4D56-0095-157D-033279134535}"/>
              </a:ext>
            </a:extLst>
          </p:cNvPr>
          <p:cNvCxnSpPr>
            <a:cxnSpLocks/>
          </p:cNvCxnSpPr>
          <p:nvPr/>
        </p:nvCxnSpPr>
        <p:spPr>
          <a:xfrm>
            <a:off x="2707064" y="1726676"/>
            <a:ext cx="4447880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4C9CE19-4967-4992-C76B-3CFCB392BD63}"/>
              </a:ext>
            </a:extLst>
          </p:cNvPr>
          <p:cNvSpPr txBox="1"/>
          <p:nvPr/>
        </p:nvSpPr>
        <p:spPr>
          <a:xfrm>
            <a:off x="7276150" y="573629"/>
            <a:ext cx="17604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/>
              <a:t>① 실행 권한 확인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0044E6-EFF2-01F0-B5DB-6ED3D8A27855}"/>
              </a:ext>
            </a:extLst>
          </p:cNvPr>
          <p:cNvSpPr txBox="1"/>
          <p:nvPr/>
        </p:nvSpPr>
        <p:spPr>
          <a:xfrm>
            <a:off x="7276150" y="1557399"/>
            <a:ext cx="19848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/>
              <a:t>② 기존 </a:t>
            </a:r>
            <a:r>
              <a:rPr kumimoji="1" lang="en-US" altLang="ko-KR" sz="1600" dirty="0"/>
              <a:t>module </a:t>
            </a:r>
            <a:r>
              <a:rPr kumimoji="1" lang="ko-KR" altLang="en-US" sz="1600" dirty="0"/>
              <a:t>삭제</a:t>
            </a:r>
          </a:p>
        </p:txBody>
      </p:sp>
      <p:sp>
        <p:nvSpPr>
          <p:cNvPr id="26" name="오른쪽 중괄호[R] 25">
            <a:extLst>
              <a:ext uri="{FF2B5EF4-FFF2-40B4-BE49-F238E27FC236}">
                <a16:creationId xmlns:a16="http://schemas.microsoft.com/office/drawing/2014/main" id="{0AE8CEE8-DFAE-5EC4-02D9-F66D9348EC04}"/>
              </a:ext>
            </a:extLst>
          </p:cNvPr>
          <p:cNvSpPr/>
          <p:nvPr/>
        </p:nvSpPr>
        <p:spPr>
          <a:xfrm>
            <a:off x="3987537" y="3531429"/>
            <a:ext cx="263951" cy="848412"/>
          </a:xfrm>
          <a:prstGeom prst="righ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743BA24B-46E7-AE37-26F2-3D0C407DF370}"/>
              </a:ext>
            </a:extLst>
          </p:cNvPr>
          <p:cNvCxnSpPr>
            <a:cxnSpLocks/>
          </p:cNvCxnSpPr>
          <p:nvPr/>
        </p:nvCxnSpPr>
        <p:spPr>
          <a:xfrm>
            <a:off x="4441595" y="3966633"/>
            <a:ext cx="342978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9E645EA-FF2A-DD62-8923-7A47906FEF4A}"/>
              </a:ext>
            </a:extLst>
          </p:cNvPr>
          <p:cNvSpPr txBox="1"/>
          <p:nvPr/>
        </p:nvSpPr>
        <p:spPr>
          <a:xfrm>
            <a:off x="8061487" y="3797356"/>
            <a:ext cx="2783493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600" dirty="0"/>
              <a:t>④ </a:t>
            </a:r>
            <a:r>
              <a:rPr kumimoji="1" lang="en-US" altLang="ko-KR" sz="1600" dirty="0" err="1"/>
              <a:t>insmod</a:t>
            </a:r>
            <a:r>
              <a:rPr kumimoji="1" lang="ko-KR" altLang="en-US" sz="1600" dirty="0"/>
              <a:t>의 에러 확인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en-US" altLang="ko-KR" sz="1400" dirty="0"/>
              <a:t>- </a:t>
            </a:r>
            <a:r>
              <a:rPr kumimoji="1" lang="ko-KR" altLang="en-US" sz="1400" dirty="0"/>
              <a:t>앞 단계 진행했으면 무사통과</a:t>
            </a:r>
            <a:endParaRPr kumimoji="1" lang="en-US" altLang="ko-KR" sz="1400" dirty="0"/>
          </a:p>
          <a:p>
            <a:r>
              <a:rPr kumimoji="1" lang="en-US" altLang="ko-KR" sz="1600" dirty="0"/>
              <a:t>  </a:t>
            </a:r>
            <a:endParaRPr kumimoji="1" lang="ko-KR" altLang="en-US" sz="1600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32D52BC7-8026-987D-02F6-F287E2A3D8CE}"/>
              </a:ext>
            </a:extLst>
          </p:cNvPr>
          <p:cNvCxnSpPr>
            <a:cxnSpLocks/>
          </p:cNvCxnSpPr>
          <p:nvPr/>
        </p:nvCxnSpPr>
        <p:spPr>
          <a:xfrm>
            <a:off x="2094693" y="2661501"/>
            <a:ext cx="539961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393D682-F5DF-EE02-5AE9-14BF6B0970DC}"/>
              </a:ext>
            </a:extLst>
          </p:cNvPr>
          <p:cNvSpPr txBox="1"/>
          <p:nvPr/>
        </p:nvSpPr>
        <p:spPr>
          <a:xfrm>
            <a:off x="7663991" y="2444254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800" dirty="0"/>
              <a:t>③ </a:t>
            </a:r>
            <a:r>
              <a:rPr kumimoji="1" lang="en-US" altLang="ko-KR" sz="1800" dirty="0" err="1"/>
              <a:t>fpga</a:t>
            </a:r>
            <a:r>
              <a:rPr kumimoji="1" lang="ko-KR" altLang="en-US" sz="1800" dirty="0"/>
              <a:t>와 </a:t>
            </a:r>
            <a:r>
              <a:rPr kumimoji="1" lang="en-US" altLang="ko-KR" sz="1800" dirty="0"/>
              <a:t>shell</a:t>
            </a:r>
            <a:r>
              <a:rPr kumimoji="1" lang="ko-KR" altLang="en-US" sz="1800" dirty="0"/>
              <a:t>을 연결해주는 </a:t>
            </a:r>
            <a:r>
              <a:rPr kumimoji="1" lang="en-US" altLang="ko-KR" sz="1800" dirty="0"/>
              <a:t>module</a:t>
            </a:r>
            <a:r>
              <a:rPr kumimoji="1" lang="ko-KR" altLang="en-US" sz="1800" dirty="0"/>
              <a:t>을 설치</a:t>
            </a:r>
            <a:endParaRPr lang="ko-KR" altLang="en-US" dirty="0"/>
          </a:p>
        </p:txBody>
      </p:sp>
      <p:sp>
        <p:nvSpPr>
          <p:cNvPr id="34" name="오른쪽 중괄호[R] 33">
            <a:extLst>
              <a:ext uri="{FF2B5EF4-FFF2-40B4-BE49-F238E27FC236}">
                <a16:creationId xmlns:a16="http://schemas.microsoft.com/office/drawing/2014/main" id="{DBDC2F55-A834-ADB9-EDCA-D1B8653F4006}"/>
              </a:ext>
            </a:extLst>
          </p:cNvPr>
          <p:cNvSpPr/>
          <p:nvPr/>
        </p:nvSpPr>
        <p:spPr>
          <a:xfrm>
            <a:off x="6553570" y="4695474"/>
            <a:ext cx="263951" cy="1793185"/>
          </a:xfrm>
          <a:prstGeom prst="righ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D0B6F2-6191-EC80-626B-882C61EB102D}"/>
              </a:ext>
            </a:extLst>
          </p:cNvPr>
          <p:cNvSpPr txBox="1"/>
          <p:nvPr/>
        </p:nvSpPr>
        <p:spPr>
          <a:xfrm>
            <a:off x="6912624" y="5007291"/>
            <a:ext cx="42402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/>
              <a:t>⑤ </a:t>
            </a:r>
            <a:r>
              <a:rPr kumimoji="1" lang="en-US" altLang="ko-KR" sz="1600" dirty="0"/>
              <a:t>/proc/devices</a:t>
            </a:r>
            <a:r>
              <a:rPr kumimoji="1" lang="ko-KR" altLang="en-US" sz="1600" dirty="0"/>
              <a:t>에 </a:t>
            </a:r>
            <a:r>
              <a:rPr kumimoji="1" lang="en-US" altLang="ko-KR" sz="1600" dirty="0" err="1"/>
              <a:t>xdma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device</a:t>
            </a:r>
            <a:r>
              <a:rPr kumimoji="1" lang="ko-KR" altLang="en-US" sz="1600" dirty="0"/>
              <a:t>가 있는 지 확인</a:t>
            </a:r>
            <a:endParaRPr kumimoji="1" lang="en-US" altLang="ko-KR" sz="1600" dirty="0"/>
          </a:p>
          <a:p>
            <a:r>
              <a:rPr kumimoji="1" lang="en-US" altLang="ko-KR" sz="1600" dirty="0"/>
              <a:t>	</a:t>
            </a:r>
          </a:p>
          <a:p>
            <a:r>
              <a:rPr kumimoji="1" lang="en-US" altLang="ko-KR" sz="1600" dirty="0"/>
              <a:t>  </a:t>
            </a:r>
            <a:endParaRPr kumimoji="1" lang="ko-KR" altLang="en-US" sz="1600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C4B77F24-266E-1705-F2E0-5227E33B6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5150" y="2812166"/>
            <a:ext cx="3687844" cy="2583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D18E813-C0A1-3516-9067-8FEA26848B7C}"/>
              </a:ext>
            </a:extLst>
          </p:cNvPr>
          <p:cNvSpPr txBox="1"/>
          <p:nvPr/>
        </p:nvSpPr>
        <p:spPr>
          <a:xfrm>
            <a:off x="7997012" y="3036167"/>
            <a:ext cx="68768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200" dirty="0">
                <a:sym typeface="Wingdings" pitchFamily="2" charset="2"/>
              </a:rPr>
              <a:t>위에서 </a:t>
            </a:r>
            <a:r>
              <a:rPr kumimoji="1" lang="en-US" altLang="ko-KR" sz="1200" dirty="0">
                <a:sym typeface="Wingdings" pitchFamily="2" charset="2"/>
              </a:rPr>
              <a:t>make</a:t>
            </a:r>
            <a:r>
              <a:rPr kumimoji="1" lang="ko-KR" altLang="en-US" sz="1200" dirty="0">
                <a:sym typeface="Wingdings" pitchFamily="2" charset="2"/>
              </a:rPr>
              <a:t> 했던 </a:t>
            </a:r>
            <a:r>
              <a:rPr kumimoji="1" lang="en-US" altLang="ko-KR" sz="1200" dirty="0">
                <a:sym typeface="Wingdings" pitchFamily="2" charset="2"/>
              </a:rPr>
              <a:t>driver</a:t>
            </a:r>
            <a:r>
              <a:rPr kumimoji="1" lang="ko-KR" altLang="en-US" sz="1200" dirty="0" err="1">
                <a:sym typeface="Wingdings" pitchFamily="2" charset="2"/>
              </a:rPr>
              <a:t>를</a:t>
            </a:r>
            <a:r>
              <a:rPr kumimoji="1" lang="ko-KR" altLang="en-US" sz="1200" dirty="0">
                <a:sym typeface="Wingdings" pitchFamily="2" charset="2"/>
              </a:rPr>
              <a:t> 설치함</a:t>
            </a:r>
            <a:endParaRPr lang="ko-KR" altLang="en-U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CB7B0A-F32B-2750-FCBE-7AEFB8FCFAC6}"/>
              </a:ext>
            </a:extLst>
          </p:cNvPr>
          <p:cNvSpPr txBox="1"/>
          <p:nvPr/>
        </p:nvSpPr>
        <p:spPr>
          <a:xfrm rot="5400000">
            <a:off x="7783050" y="3003670"/>
            <a:ext cx="32017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400" dirty="0">
                <a:sym typeface="Wingdings" pitchFamily="2" charset="2"/>
              </a:rPr>
              <a:t>⤴️</a:t>
            </a:r>
            <a:endParaRPr lang="ko-KR" altLang="en-US" sz="1400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934ABEA-51D4-DAC7-6C73-D064A2F3CA38}"/>
              </a:ext>
            </a:extLst>
          </p:cNvPr>
          <p:cNvSpPr/>
          <p:nvPr/>
        </p:nvSpPr>
        <p:spPr>
          <a:xfrm>
            <a:off x="793876" y="5927573"/>
            <a:ext cx="5664591" cy="1683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DF6108F-8979-F568-36A0-5779C728EDA4}"/>
              </a:ext>
            </a:extLst>
          </p:cNvPr>
          <p:cNvSpPr txBox="1"/>
          <p:nvPr/>
        </p:nvSpPr>
        <p:spPr>
          <a:xfrm>
            <a:off x="7154944" y="5333110"/>
            <a:ext cx="532303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400" dirty="0"/>
              <a:t>-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/proc/devices : </a:t>
            </a:r>
            <a:r>
              <a:rPr kumimoji="1" lang="ko-KR" altLang="en-US" sz="1400" dirty="0"/>
              <a:t>시스템에 </a:t>
            </a:r>
            <a:r>
              <a:rPr kumimoji="1" lang="ko-KR" altLang="en-US" sz="1400" dirty="0" err="1"/>
              <a:t>로드된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device driver</a:t>
            </a:r>
            <a:r>
              <a:rPr kumimoji="1" lang="ko-KR" altLang="en-US" sz="1400" dirty="0"/>
              <a:t>의 목록을 저장</a:t>
            </a:r>
            <a:endParaRPr kumimoji="1" lang="en-US" altLang="ko-KR" sz="1400" dirty="0"/>
          </a:p>
          <a:p>
            <a:r>
              <a:rPr kumimoji="1" lang="en-US" altLang="ko-KR" sz="1400" dirty="0"/>
              <a:t>-</a:t>
            </a:r>
            <a:r>
              <a:rPr kumimoji="1" lang="ko-KR" altLang="en-US" sz="1400" dirty="0"/>
              <a:t> </a:t>
            </a:r>
            <a:r>
              <a:rPr kumimoji="1" lang="en-US" altLang="ko-KR" sz="1400" dirty="0" err="1"/>
              <a:t>vivado</a:t>
            </a:r>
            <a:r>
              <a:rPr kumimoji="1" lang="ko-KR" altLang="en-US" sz="1400" dirty="0"/>
              <a:t>에서 </a:t>
            </a:r>
            <a:r>
              <a:rPr kumimoji="1" lang="en-US" altLang="ko-KR" sz="1400" dirty="0"/>
              <a:t>bitstream</a:t>
            </a:r>
            <a:r>
              <a:rPr kumimoji="1" lang="ko-KR" altLang="en-US" sz="1400" dirty="0"/>
              <a:t>을 </a:t>
            </a:r>
            <a:r>
              <a:rPr kumimoji="1" lang="en-US" altLang="ko-KR" sz="1400" dirty="0"/>
              <a:t>program</a:t>
            </a:r>
            <a:r>
              <a:rPr kumimoji="1" lang="ko-KR" altLang="en-US" sz="1400" dirty="0"/>
              <a:t>하면 자동으로 </a:t>
            </a:r>
            <a:r>
              <a:rPr kumimoji="1" lang="en-US" altLang="ko-KR" sz="1400" dirty="0" err="1"/>
              <a:t>xdma</a:t>
            </a:r>
            <a:r>
              <a:rPr kumimoji="1" lang="ko-KR" altLang="en-US" sz="1400" dirty="0"/>
              <a:t>가 생성</a:t>
            </a:r>
            <a:endParaRPr kumimoji="1" lang="en-US" altLang="ko-KR" sz="1400" dirty="0"/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3872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91CAD-2957-4710-95B1-315474F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Errors</a:t>
            </a:r>
            <a:endParaRPr lang="ko-KR" alt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C0EB18A-5A1B-4D8A-A115-7B89B2DD8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064635"/>
            <a:ext cx="11544300" cy="489009"/>
          </a:xfrm>
        </p:spPr>
        <p:txBody>
          <a:bodyPr/>
          <a:lstStyle/>
          <a:p>
            <a:r>
              <a:rPr kumimoji="1" lang="en-US" altLang="ko-KR" dirty="0"/>
              <a:t> Reasonable &amp; Possible Reason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40A385-F6BD-52B2-59E0-2D6A1BE7ACA5}"/>
              </a:ext>
            </a:extLst>
          </p:cNvPr>
          <p:cNvSpPr txBox="1"/>
          <p:nvPr/>
        </p:nvSpPr>
        <p:spPr>
          <a:xfrm>
            <a:off x="636638" y="1627255"/>
            <a:ext cx="263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-&gt;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 err="1"/>
              <a:t>APB_slave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latch </a:t>
            </a:r>
            <a:r>
              <a:rPr kumimoji="1" lang="ko-KR" altLang="en-US" dirty="0"/>
              <a:t>문제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AB15C6D-9A8E-60E7-7A9E-B7A45877C8DE}"/>
              </a:ext>
            </a:extLst>
          </p:cNvPr>
          <p:cNvGrpSpPr/>
          <p:nvPr/>
        </p:nvGrpSpPr>
        <p:grpSpPr>
          <a:xfrm>
            <a:off x="636638" y="2358797"/>
            <a:ext cx="8989374" cy="1685252"/>
            <a:chOff x="636638" y="1755906"/>
            <a:chExt cx="8989374" cy="168525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60C9CA7-F602-CD85-EE1E-F2CD27B04B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6638" y="1790231"/>
              <a:ext cx="6383594" cy="157731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78B3E21-4A2A-2557-755F-806A52351E7C}"/>
                </a:ext>
              </a:extLst>
            </p:cNvPr>
            <p:cNvSpPr/>
            <p:nvPr/>
          </p:nvSpPr>
          <p:spPr>
            <a:xfrm>
              <a:off x="3352902" y="1790231"/>
              <a:ext cx="530840" cy="25452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8" name="오른쪽 중괄호[R] 7">
              <a:extLst>
                <a:ext uri="{FF2B5EF4-FFF2-40B4-BE49-F238E27FC236}">
                  <a16:creationId xmlns:a16="http://schemas.microsoft.com/office/drawing/2014/main" id="{1542ADD5-9129-34AB-2A88-09ED0A2EBF56}"/>
                </a:ext>
              </a:extLst>
            </p:cNvPr>
            <p:cNvSpPr/>
            <p:nvPr/>
          </p:nvSpPr>
          <p:spPr>
            <a:xfrm>
              <a:off x="6888256" y="1755906"/>
              <a:ext cx="263951" cy="1685252"/>
            </a:xfrm>
            <a:prstGeom prst="rightBrac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9" name="오른쪽 중괄호[R] 8">
              <a:extLst>
                <a:ext uri="{FF2B5EF4-FFF2-40B4-BE49-F238E27FC236}">
                  <a16:creationId xmlns:a16="http://schemas.microsoft.com/office/drawing/2014/main" id="{8BEF5970-1A36-E858-0A47-FC4246CE2576}"/>
                </a:ext>
              </a:extLst>
            </p:cNvPr>
            <p:cNvSpPr/>
            <p:nvPr/>
          </p:nvSpPr>
          <p:spPr>
            <a:xfrm rot="10800000">
              <a:off x="4788117" y="1755906"/>
              <a:ext cx="263951" cy="1685252"/>
            </a:xfrm>
            <a:prstGeom prst="rightBrac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8ADE9C4-4A1B-3EAD-15F8-07C658E7BD97}"/>
                </a:ext>
              </a:extLst>
            </p:cNvPr>
            <p:cNvSpPr txBox="1"/>
            <p:nvPr/>
          </p:nvSpPr>
          <p:spPr>
            <a:xfrm>
              <a:off x="7278062" y="2255723"/>
              <a:ext cx="23479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dirty="0"/>
                <a:t>APB</a:t>
              </a:r>
              <a:r>
                <a:rPr kumimoji="1" lang="ko-KR" altLang="en-US" sz="1600" dirty="0"/>
                <a:t> </a:t>
              </a:r>
              <a:r>
                <a:rPr kumimoji="1" lang="en-US" altLang="ko-KR" sz="1600" dirty="0"/>
                <a:t>write command</a:t>
              </a:r>
              <a:r>
                <a:rPr kumimoji="1" lang="ko-KR" altLang="en-US" sz="1600" dirty="0"/>
                <a:t>로 </a:t>
              </a:r>
              <a:endParaRPr kumimoji="1" lang="en-US" altLang="ko-KR" sz="1600" dirty="0"/>
            </a:p>
            <a:p>
              <a:r>
                <a:rPr kumimoji="1" lang="ko-KR" altLang="en-US" sz="1600" dirty="0"/>
                <a:t>값을 저장하는 </a:t>
              </a:r>
              <a:r>
                <a:rPr kumimoji="1" lang="en-US" altLang="ko-KR" sz="1600" dirty="0"/>
                <a:t>register</a:t>
              </a:r>
              <a:r>
                <a:rPr kumimoji="1" lang="ko-KR" altLang="en-US" sz="1600" dirty="0"/>
                <a:t>들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18F2D6B-4CCD-0ACD-2FF0-2E3A360D5A6F}"/>
              </a:ext>
            </a:extLst>
          </p:cNvPr>
          <p:cNvSpPr txBox="1"/>
          <p:nvPr/>
        </p:nvSpPr>
        <p:spPr>
          <a:xfrm>
            <a:off x="636638" y="4262503"/>
            <a:ext cx="76445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600" dirty="0"/>
              <a:t>Interface</a:t>
            </a:r>
            <a:r>
              <a:rPr kumimoji="1" lang="ko-KR" altLang="en-US" sz="1600" dirty="0"/>
              <a:t>에 문제가 생긴 듯함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693987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91CAD-2957-4710-95B1-315474F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Errors</a:t>
            </a:r>
            <a:endParaRPr lang="ko-KR" alt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C0EB18A-5A1B-4D8A-A115-7B89B2DD8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064636"/>
            <a:ext cx="11544300" cy="451956"/>
          </a:xfrm>
        </p:spPr>
        <p:txBody>
          <a:bodyPr/>
          <a:lstStyle/>
          <a:p>
            <a:r>
              <a:rPr kumimoji="1" lang="en-US" altLang="ko-KR" dirty="0"/>
              <a:t> Reason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40A385-F6BD-52B2-59E0-2D6A1BE7ACA5}"/>
              </a:ext>
            </a:extLst>
          </p:cNvPr>
          <p:cNvSpPr txBox="1"/>
          <p:nvPr/>
        </p:nvSpPr>
        <p:spPr>
          <a:xfrm>
            <a:off x="636638" y="1627255"/>
            <a:ext cx="263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-&gt;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 err="1"/>
              <a:t>APB_slave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latch </a:t>
            </a:r>
            <a:r>
              <a:rPr kumimoji="1" lang="ko-KR" altLang="en-US" dirty="0"/>
              <a:t>문제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029A6DE-F498-28C3-8C1F-7DA5DB6BF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797" y="2107251"/>
            <a:ext cx="3408926" cy="460567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03E3246-CB34-F22E-C2C0-338681988DE6}"/>
              </a:ext>
            </a:extLst>
          </p:cNvPr>
          <p:cNvSpPr/>
          <p:nvPr/>
        </p:nvSpPr>
        <p:spPr>
          <a:xfrm>
            <a:off x="1642089" y="2725686"/>
            <a:ext cx="1464906" cy="2545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0D9331F5-435C-8D01-FA0A-40774B6E0965}"/>
              </a:ext>
            </a:extLst>
          </p:cNvPr>
          <p:cNvCxnSpPr>
            <a:cxnSpLocks/>
          </p:cNvCxnSpPr>
          <p:nvPr/>
        </p:nvCxnSpPr>
        <p:spPr>
          <a:xfrm>
            <a:off x="3273660" y="2859067"/>
            <a:ext cx="1917772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A100082-F980-353C-27A9-D52F4623F080}"/>
              </a:ext>
            </a:extLst>
          </p:cNvPr>
          <p:cNvSpPr txBox="1"/>
          <p:nvPr/>
        </p:nvSpPr>
        <p:spPr>
          <a:xfrm>
            <a:off x="5306286" y="2689790"/>
            <a:ext cx="64334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dirty="0"/>
              <a:t>PADDR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=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SRC_ADDR</a:t>
            </a:r>
            <a:r>
              <a:rPr kumimoji="1" lang="ko-KR" altLang="en-US" sz="1600" dirty="0"/>
              <a:t> 일 때 </a:t>
            </a:r>
            <a:r>
              <a:rPr kumimoji="1" lang="en-US" altLang="ko-KR" sz="1600" dirty="0"/>
              <a:t>:</a:t>
            </a:r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  </a:t>
            </a:r>
            <a:r>
              <a:rPr kumimoji="1" lang="en-US" altLang="ko-KR" sz="1600" dirty="0" err="1"/>
              <a:t>reg_src_addr</a:t>
            </a:r>
            <a:r>
              <a:rPr kumimoji="1" lang="ko-KR" altLang="en-US" sz="1600" dirty="0"/>
              <a:t> 이외의 </a:t>
            </a:r>
            <a:r>
              <a:rPr kumimoji="1" lang="en-US" altLang="ko-KR" sz="1600" dirty="0"/>
              <a:t>register</a:t>
            </a:r>
            <a:r>
              <a:rPr kumimoji="1" lang="ko-KR" altLang="en-US" sz="1600" dirty="0"/>
              <a:t>들에서 </a:t>
            </a:r>
            <a:r>
              <a:rPr kumimoji="1" lang="en-US" altLang="ko-KR" sz="1600" dirty="0"/>
              <a:t>latch</a:t>
            </a:r>
            <a:r>
              <a:rPr kumimoji="1" lang="ko-KR" altLang="en-US" sz="1600" dirty="0"/>
              <a:t>가 발생</a:t>
            </a:r>
            <a:r>
              <a:rPr kumimoji="1" lang="en-US" altLang="ko-KR" sz="1600" dirty="0"/>
              <a:t>??</a:t>
            </a:r>
          </a:p>
          <a:p>
            <a:r>
              <a:rPr kumimoji="1" lang="ko-KR" alt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26920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73DD2A6-BD61-F616-33FD-08D05CA95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44" y="1516592"/>
            <a:ext cx="3549880" cy="5341408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C591CAD-2957-4710-95B1-315474F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Errors</a:t>
            </a:r>
            <a:endParaRPr lang="ko-KR" alt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C0EB18A-5A1B-4D8A-A115-7B89B2DD8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064636"/>
            <a:ext cx="11544300" cy="451956"/>
          </a:xfrm>
        </p:spPr>
        <p:txBody>
          <a:bodyPr/>
          <a:lstStyle/>
          <a:p>
            <a:r>
              <a:rPr kumimoji="1" lang="en-US" altLang="ko-KR" dirty="0"/>
              <a:t> Solution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3E3246-CB34-F22E-C2C0-338681988DE6}"/>
              </a:ext>
            </a:extLst>
          </p:cNvPr>
          <p:cNvSpPr/>
          <p:nvPr/>
        </p:nvSpPr>
        <p:spPr>
          <a:xfrm>
            <a:off x="949634" y="2079212"/>
            <a:ext cx="3290690" cy="9687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100082-F980-353C-27A9-D52F4623F080}"/>
              </a:ext>
            </a:extLst>
          </p:cNvPr>
          <p:cNvSpPr txBox="1"/>
          <p:nvPr/>
        </p:nvSpPr>
        <p:spPr>
          <a:xfrm>
            <a:off x="4501281" y="3134283"/>
            <a:ext cx="6433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/>
              <a:t>각 </a:t>
            </a:r>
            <a:r>
              <a:rPr kumimoji="1" lang="en-US" altLang="ko-KR" sz="1600" dirty="0"/>
              <a:t>register</a:t>
            </a:r>
            <a:r>
              <a:rPr kumimoji="1" lang="ko-KR" altLang="en-US" sz="1600" dirty="0"/>
              <a:t>들의 </a:t>
            </a:r>
            <a:r>
              <a:rPr kumimoji="1" lang="en-US" altLang="ko-KR" sz="1600" dirty="0" err="1"/>
              <a:t>curr_state</a:t>
            </a:r>
            <a:r>
              <a:rPr kumimoji="1" lang="ko-KR" altLang="en-US" sz="1600" dirty="0"/>
              <a:t>와 </a:t>
            </a:r>
            <a:r>
              <a:rPr kumimoji="1" lang="en-US" altLang="ko-KR" sz="1600" dirty="0" err="1"/>
              <a:t>next_state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구분해서 해결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C9D1F2-8AFC-5CE9-ACC9-CB739E437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281" y="1516592"/>
            <a:ext cx="3610436" cy="132493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15B42CA-CDEF-09B7-D323-45D3FBE30951}"/>
              </a:ext>
            </a:extLst>
          </p:cNvPr>
          <p:cNvSpPr/>
          <p:nvPr/>
        </p:nvSpPr>
        <p:spPr>
          <a:xfrm>
            <a:off x="4821027" y="1694663"/>
            <a:ext cx="3290690" cy="9687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4934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91CAD-2957-4710-95B1-315474F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Errors</a:t>
            </a:r>
            <a:endParaRPr lang="ko-KR" alt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C0EB18A-5A1B-4D8A-A115-7B89B2DD8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064636"/>
            <a:ext cx="11544300" cy="451956"/>
          </a:xfrm>
        </p:spPr>
        <p:txBody>
          <a:bodyPr/>
          <a:lstStyle/>
          <a:p>
            <a:r>
              <a:rPr kumimoji="1" lang="en-US" altLang="ko-KR" dirty="0"/>
              <a:t>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100082-F980-353C-27A9-D52F4623F080}"/>
              </a:ext>
            </a:extLst>
          </p:cNvPr>
          <p:cNvSpPr txBox="1"/>
          <p:nvPr/>
        </p:nvSpPr>
        <p:spPr>
          <a:xfrm>
            <a:off x="3269381" y="1944583"/>
            <a:ext cx="8605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 err="1"/>
              <a:t>APB_Slave</a:t>
            </a:r>
            <a:r>
              <a:rPr kumimoji="1" lang="en-US" altLang="ko-KR" sz="1600" dirty="0"/>
              <a:t>	</a:t>
            </a:r>
            <a:r>
              <a:rPr kumimoji="1" lang="ko-KR" altLang="en-US" sz="1600" dirty="0"/>
              <a:t>부분 수정 후 </a:t>
            </a:r>
            <a:r>
              <a:rPr kumimoji="1" lang="en-US" altLang="ko-KR" sz="1600" dirty="0" err="1"/>
              <a:t>fpga</a:t>
            </a:r>
            <a:r>
              <a:rPr kumimoji="1" lang="ko-KR" altLang="en-US" sz="1600" dirty="0"/>
              <a:t>에 </a:t>
            </a:r>
            <a:r>
              <a:rPr kumimoji="1" lang="en-US" altLang="ko-KR" sz="1600" dirty="0"/>
              <a:t>bitstream </a:t>
            </a:r>
            <a:r>
              <a:rPr kumimoji="1" lang="ko-KR" altLang="en-US" sz="1600" dirty="0"/>
              <a:t>올리면 자동으로 </a:t>
            </a:r>
            <a:r>
              <a:rPr kumimoji="1" lang="en-US" altLang="ko-KR" sz="1600" dirty="0"/>
              <a:t>device</a:t>
            </a:r>
            <a:r>
              <a:rPr kumimoji="1" lang="ko-KR" altLang="en-US" sz="1600" dirty="0"/>
              <a:t>에 </a:t>
            </a:r>
            <a:r>
              <a:rPr kumimoji="1" lang="en-US" altLang="ko-KR" sz="1600" dirty="0" err="1"/>
              <a:t>xdma</a:t>
            </a:r>
            <a:r>
              <a:rPr kumimoji="1" lang="ko-KR" altLang="en-US" sz="1600" dirty="0"/>
              <a:t>가 성공적으로 생성됨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1B4E3F-8067-52EA-5B63-BABA85D3B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46" y="1516591"/>
            <a:ext cx="2913011" cy="493749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CD9CBE3-9AB9-529A-B1A6-FFDB0A7FD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516" y="1516591"/>
            <a:ext cx="3488132" cy="33855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8C3C7EB-DFBE-0BAE-F1CA-BC34382466D8}"/>
              </a:ext>
            </a:extLst>
          </p:cNvPr>
          <p:cNvSpPr/>
          <p:nvPr/>
        </p:nvSpPr>
        <p:spPr>
          <a:xfrm>
            <a:off x="205245" y="6072303"/>
            <a:ext cx="748484" cy="1810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B634A3B-CF4C-4150-9336-9DA0D1763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1828" y="2578538"/>
            <a:ext cx="8522672" cy="101434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F4B9263-799D-75C7-9478-56B112F84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1828" y="4426074"/>
            <a:ext cx="5153075" cy="173673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C01A87-D167-4B9A-8DB8-18ADE0F9A41A}"/>
              </a:ext>
            </a:extLst>
          </p:cNvPr>
          <p:cNvSpPr txBox="1"/>
          <p:nvPr/>
        </p:nvSpPr>
        <p:spPr>
          <a:xfrm>
            <a:off x="3351828" y="3705943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 err="1"/>
              <a:t>load_driver.sh</a:t>
            </a:r>
            <a:r>
              <a:rPr lang="ko-KR" altLang="en-US" sz="1600" dirty="0"/>
              <a:t>도</a:t>
            </a:r>
            <a:r>
              <a:rPr lang="en-US" altLang="ko-KR" sz="1600" dirty="0"/>
              <a:t> </a:t>
            </a:r>
            <a:r>
              <a:rPr lang="ko-KR" altLang="en-US" sz="1600" dirty="0"/>
              <a:t>정상적으로 동작함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36F864-FAEC-4340-EF7C-0EA5CAE16875}"/>
              </a:ext>
            </a:extLst>
          </p:cNvPr>
          <p:cNvSpPr txBox="1"/>
          <p:nvPr/>
        </p:nvSpPr>
        <p:spPr>
          <a:xfrm>
            <a:off x="3351828" y="6236892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DMA command</a:t>
            </a:r>
            <a:r>
              <a:rPr lang="ko-KR" altLang="en-US" sz="1600" dirty="0"/>
              <a:t>에 따라 </a:t>
            </a:r>
            <a:r>
              <a:rPr lang="en-US" altLang="ko-KR" sz="1600" dirty="0"/>
              <a:t>register</a:t>
            </a:r>
            <a:r>
              <a:rPr lang="ko-KR" altLang="en-US" sz="1600" dirty="0"/>
              <a:t>에 값을 </a:t>
            </a:r>
            <a:r>
              <a:rPr lang="en-US" altLang="ko-KR" sz="1600" dirty="0"/>
              <a:t>write</a:t>
            </a:r>
            <a:r>
              <a:rPr lang="ko-KR" altLang="en-US" sz="1600" dirty="0"/>
              <a:t>한다</a:t>
            </a:r>
            <a:r>
              <a:rPr lang="en-US" altLang="ko-KR" sz="1600" dirty="0"/>
              <a:t>!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034172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2212</TotalTime>
  <Words>302</Words>
  <Application>Microsoft Macintosh PowerPoint</Application>
  <PresentationFormat>와이드스크린</PresentationFormat>
  <Paragraphs>62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Arial</vt:lpstr>
      <vt:lpstr>Calibri</vt:lpstr>
      <vt:lpstr>Wingdings</vt:lpstr>
      <vt:lpstr>Office 테마</vt:lpstr>
      <vt:lpstr>Lab2 Simple DMA FPGA Test</vt:lpstr>
      <vt:lpstr>Outline</vt:lpstr>
      <vt:lpstr>Result</vt:lpstr>
      <vt:lpstr>Errors</vt:lpstr>
      <vt:lpstr>PowerPoint 프레젠테이션</vt:lpstr>
      <vt:lpstr>Errors</vt:lpstr>
      <vt:lpstr>Errors</vt:lpstr>
      <vt:lpstr>Errors</vt:lpstr>
      <vt:lpstr>Errors</vt:lpstr>
      <vt:lpstr>Result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yangje;jieon yoon</dc:creator>
  <cp:lastModifiedBy>limvictor@naver.com</cp:lastModifiedBy>
  <cp:revision>144</cp:revision>
  <dcterms:created xsi:type="dcterms:W3CDTF">2021-12-05T03:58:55Z</dcterms:created>
  <dcterms:modified xsi:type="dcterms:W3CDTF">2024-02-01T01:05:43Z</dcterms:modified>
</cp:coreProperties>
</file>

<file path=docProps/thumbnail.jpeg>
</file>